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9" r:id="rId3"/>
    <p:sldId id="263" r:id="rId4"/>
    <p:sldId id="262" r:id="rId5"/>
    <p:sldId id="261" r:id="rId6"/>
    <p:sldId id="260" r:id="rId7"/>
  </p:sldIdLst>
  <p:sldSz cx="109728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EFBCF36-1796-4296-9579-A30CF49AAD5D}">
          <p14:sldIdLst/>
        </p14:section>
        <p14:section name="HOW TO SLIDES" id="{23151354-0C09-4CD0-9FF6-E05DFEB2F387}">
          <p14:sldIdLst>
            <p14:sldId id="257"/>
            <p14:sldId id="259"/>
            <p14:sldId id="263"/>
          </p14:sldIdLst>
        </p14:section>
        <p14:section name="EXAMPLE SLIDES" id="{A7B4D74F-BC53-4FC8-A054-752D9377AEC5}">
          <p14:sldIdLst>
            <p14:sldId id="262"/>
            <p14:sldId id="261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08A9F1-08EF-6ABF-EC82-D87966AB3F52}" name="Claudia Nasholts" initials="CN" userId="S::claudia.nasholts@ministrybrands.com::25b1bba7-762f-48f4-a0e7-aefebcc90f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84C"/>
    <a:srgbClr val="3D466B"/>
    <a:srgbClr val="4A5E51"/>
    <a:srgbClr val="5A7262"/>
    <a:srgbClr val="E6E6E6"/>
    <a:srgbClr val="333333"/>
    <a:srgbClr val="80808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30" d="100"/>
          <a:sy n="130" d="100"/>
        </p:scale>
        <p:origin x="1184" y="8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7392" y="1079500"/>
            <a:ext cx="701801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7516" y="4113213"/>
            <a:ext cx="501777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243400" y="3690871"/>
            <a:ext cx="48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8755243" y="4869342"/>
            <a:ext cx="1461340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8545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1550" y="1790700"/>
            <a:ext cx="9023986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09171" y="1079500"/>
            <a:ext cx="1163397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1551" y="1079500"/>
            <a:ext cx="7646349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5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1" y="2252663"/>
            <a:ext cx="401193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9321" y="2252664"/>
            <a:ext cx="4006213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899794" y="932104"/>
            <a:ext cx="822085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293423" y="649307"/>
            <a:ext cx="349687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164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7265" y="1790700"/>
            <a:ext cx="4266136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29401" y="1790700"/>
            <a:ext cx="4266136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5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011241"/>
            <a:ext cx="9023986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54200"/>
            <a:ext cx="426708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1550" y="2525561"/>
            <a:ext cx="426708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8456" y="1854200"/>
            <a:ext cx="426708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8456" y="2525560"/>
            <a:ext cx="426708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2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079503"/>
            <a:ext cx="9023986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5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446" y="1011238"/>
            <a:ext cx="35154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481" y="955233"/>
            <a:ext cx="5024874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551" y="2664000"/>
            <a:ext cx="35153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1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1" y="1011238"/>
            <a:ext cx="3514726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83481" y="531816"/>
            <a:ext cx="5502431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550" y="2663825"/>
            <a:ext cx="3514726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4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011241"/>
            <a:ext cx="9023986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790700"/>
            <a:ext cx="9023986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7206" y="6401999"/>
            <a:ext cx="1985963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5/23/2023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77516" y="6401999"/>
            <a:ext cx="501777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98521" y="6401999"/>
            <a:ext cx="1987391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94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0960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79F580-EBB4-957A-F7D4-9C3C8F48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2" y="327628"/>
            <a:ext cx="5374589" cy="1544015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800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sz="1800" dirty="0">
                <a:latin typeface="+mn-lt"/>
              </a:rPr>
              <a:t> PEOPLE PLAN TO DO WHAT IS GENEROUS, AND THEY STAND FIRM IN THEIR </a:t>
            </a:r>
            <a:r>
              <a:rPr lang="en-US" sz="1800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sz="1800" dirty="0">
                <a:latin typeface="+mn-lt"/>
              </a:rPr>
              <a:t>.</a:t>
            </a:r>
            <a:br>
              <a:rPr lang="en-US" sz="1800" dirty="0">
                <a:latin typeface="+mn-lt"/>
              </a:rPr>
            </a:br>
            <a:br>
              <a:rPr lang="en-US" sz="1800" dirty="0"/>
            </a:br>
            <a:r>
              <a:rPr lang="en-US" sz="1400" dirty="0">
                <a:latin typeface="+mn-lt"/>
              </a:rPr>
              <a:t>ISAIAH 32:8 NLT</a:t>
            </a:r>
            <a:endParaRPr lang="en-US" sz="1800" dirty="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37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BB00B418-B286-5AF9-A5AA-955DDD153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594" y="2415769"/>
            <a:ext cx="2233258" cy="22029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B3A4176-16E8-5958-9736-8C7FAD059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9649" y="3162219"/>
            <a:ext cx="2069148" cy="71007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5D89305-337B-70E4-DD12-CE929B13DD65}"/>
              </a:ext>
            </a:extLst>
          </p:cNvPr>
          <p:cNvSpPr txBox="1"/>
          <p:nvPr/>
        </p:nvSpPr>
        <p:spPr>
          <a:xfrm>
            <a:off x="8945148" y="1753381"/>
            <a:ext cx="2552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DOWNLOAD YOUR UNIQUE QR CODE AND INSERT AS PICTURE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E64E214B-F693-F6B2-2E56-D191078A9EC1}"/>
              </a:ext>
            </a:extLst>
          </p:cNvPr>
          <p:cNvCxnSpPr/>
          <p:nvPr/>
        </p:nvCxnSpPr>
        <p:spPr>
          <a:xfrm rot="5400000">
            <a:off x="10452229" y="2253725"/>
            <a:ext cx="309412" cy="249382"/>
          </a:xfrm>
          <a:prstGeom prst="curvedConnector3">
            <a:avLst>
              <a:gd name="adj1" fmla="val 9899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B7E0D-9552-8A9B-6A64-135295531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11" y="2882053"/>
            <a:ext cx="6048730" cy="3009899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400" b="1" dirty="0"/>
              <a:t>FOUR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USE THE ENVELOPES ON OR UNDER YOUR SEAT</a:t>
            </a:r>
            <a:r>
              <a:rPr lang="en-US" sz="1700" dirty="0"/>
              <a:t> [</a:t>
            </a:r>
            <a:r>
              <a:rPr lang="en-US" sz="1700" i="1" dirty="0"/>
              <a:t>ADJUST AS NECESSARY</a:t>
            </a:r>
            <a:r>
              <a:rPr lang="en-US" sz="1700" dirty="0"/>
              <a:t>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TEXT ‘GIVE’ TO </a:t>
            </a:r>
            <a:r>
              <a:rPr lang="en-US" sz="1700" i="1" dirty="0"/>
              <a:t>[INSERT TEXT GIVING NUMBER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GIVE ONLINE AT </a:t>
            </a:r>
            <a:r>
              <a:rPr lang="en-US" sz="1700" i="1" dirty="0"/>
              <a:t>[INSERT PURL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SCAN QR CODE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2254047-08D1-C447-6E88-1EB27AA4EF06}"/>
              </a:ext>
            </a:extLst>
          </p:cNvPr>
          <p:cNvCxnSpPr>
            <a:cxnSpLocks/>
          </p:cNvCxnSpPr>
          <p:nvPr/>
        </p:nvCxnSpPr>
        <p:spPr>
          <a:xfrm>
            <a:off x="6503487" y="327628"/>
            <a:ext cx="0" cy="61758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00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4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57CD7-8FEA-9CF6-C46E-90A34714C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dirty="0">
                <a:latin typeface="+mn-lt"/>
              </a:rPr>
              <a:t> PEOPLE PLAN TO DO WHAT IS GENEROUS, AND THEY STAND FIRM IN THEIR </a:t>
            </a:r>
            <a:r>
              <a:rPr lang="en-US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dirty="0">
                <a:latin typeface="+mn-lt"/>
              </a:rPr>
              <a:t>.</a:t>
            </a:r>
            <a:br>
              <a:rPr lang="en-US" dirty="0">
                <a:latin typeface="+mn-lt"/>
              </a:rPr>
            </a:br>
            <a:br>
              <a:rPr lang="en-US" dirty="0"/>
            </a:br>
            <a:r>
              <a:rPr lang="en-US" sz="2000" dirty="0">
                <a:latin typeface="+mn-lt"/>
              </a:rPr>
              <a:t>ISAIAH 32:8 NLT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7B716-5624-F385-4F22-F7F57B47C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751" y="3790849"/>
            <a:ext cx="9451584" cy="180679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800" b="1" dirty="0"/>
              <a:t>THREE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USE THE ENVELOPES ON OR UNDER YOUR SEAT</a:t>
            </a:r>
            <a:r>
              <a:rPr lang="en-US" dirty="0"/>
              <a:t> [</a:t>
            </a:r>
            <a:r>
              <a:rPr lang="en-US" i="1" dirty="0"/>
              <a:t>ADJUST AS NECESSARY</a:t>
            </a:r>
            <a:r>
              <a:rPr lang="en-US" dirty="0"/>
              <a:t>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TEXT ‘GIVE’ TO </a:t>
            </a:r>
            <a:r>
              <a:rPr lang="en-US" i="1" dirty="0"/>
              <a:t>[INSERT TEXT GIVING NUMBER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GIVE ONLINE AT </a:t>
            </a:r>
            <a:r>
              <a:rPr lang="en-US" i="1" dirty="0"/>
              <a:t>[INSERT PURL HERE]</a:t>
            </a:r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9EBFD6-84FA-CB05-9C9A-16444D02767E}"/>
              </a:ext>
            </a:extLst>
          </p:cNvPr>
          <p:cNvCxnSpPr/>
          <p:nvPr/>
        </p:nvCxnSpPr>
        <p:spPr>
          <a:xfrm>
            <a:off x="4891872" y="3300642"/>
            <a:ext cx="11833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919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8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0960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79F580-EBB4-957A-F7D4-9C3C8F48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2" y="327628"/>
            <a:ext cx="5374589" cy="1544015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800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sz="1800" dirty="0">
                <a:latin typeface="+mn-lt"/>
              </a:rPr>
              <a:t> PEOPLE PLAN TO DO WHAT IS GENEROUS, AND THEY STAND FIRM IN THEIR </a:t>
            </a:r>
            <a:r>
              <a:rPr lang="en-US" sz="1800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sz="1800" dirty="0">
                <a:latin typeface="+mn-lt"/>
              </a:rPr>
              <a:t>.</a:t>
            </a:r>
            <a:br>
              <a:rPr lang="en-US" sz="1800" dirty="0">
                <a:latin typeface="+mn-lt"/>
              </a:rPr>
            </a:br>
            <a:br>
              <a:rPr lang="en-US" sz="1800" dirty="0"/>
            </a:br>
            <a:r>
              <a:rPr lang="en-US" sz="1400" dirty="0">
                <a:latin typeface="+mn-lt"/>
              </a:rPr>
              <a:t>ISAIAH 32:8 NLT</a:t>
            </a:r>
            <a:endParaRPr lang="en-US" sz="1800" dirty="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37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B7E0D-9552-8A9B-6A64-135295531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11" y="2879082"/>
            <a:ext cx="6187932" cy="2621988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400" b="1" dirty="0"/>
              <a:t>FOUR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USE THE ENVELOPES ON OR UNDER YOUR SEAT</a:t>
            </a:r>
            <a:r>
              <a:rPr lang="en-US" sz="1700" dirty="0"/>
              <a:t> [</a:t>
            </a:r>
            <a:r>
              <a:rPr lang="en-US" sz="1700" i="1" dirty="0"/>
              <a:t>ADJUST AS NECESSARY</a:t>
            </a:r>
            <a:r>
              <a:rPr lang="en-US" sz="1700" dirty="0"/>
              <a:t>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TEXT ‘GIVE’ TO </a:t>
            </a:r>
            <a:r>
              <a:rPr lang="en-US" sz="1700" i="1" dirty="0"/>
              <a:t>[INSERT TEXT GIVING NUMBER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GIVE ONLINE AT </a:t>
            </a:r>
            <a:r>
              <a:rPr lang="en-US" sz="1700" i="1" dirty="0"/>
              <a:t>[INSERT PURL HERE]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SCAN QR CODE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5A9008-AFB1-1DF9-DA1E-99D58FD22DC0}"/>
              </a:ext>
            </a:extLst>
          </p:cNvPr>
          <p:cNvSpPr/>
          <p:nvPr/>
        </p:nvSpPr>
        <p:spPr>
          <a:xfrm>
            <a:off x="7145686" y="2008740"/>
            <a:ext cx="2488928" cy="2547606"/>
          </a:xfrm>
          <a:prstGeom prst="rect">
            <a:avLst/>
          </a:prstGeom>
          <a:noFill/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B00B418-B286-5AF9-A5AA-955DDD153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3521" y="2181057"/>
            <a:ext cx="2233258" cy="22029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97BB93A-9D44-C793-CB7F-64B77E45FA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2622" y="2952394"/>
            <a:ext cx="1835055" cy="6954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E744A4-933E-0A5D-1CFD-C4A822963900}"/>
              </a:ext>
            </a:extLst>
          </p:cNvPr>
          <p:cNvSpPr txBox="1"/>
          <p:nvPr/>
        </p:nvSpPr>
        <p:spPr>
          <a:xfrm>
            <a:off x="8891360" y="1290537"/>
            <a:ext cx="2552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DOWNLOAD YOUR UNIQUE QR CODE AND INSERT AS PICTURE</a:t>
            </a:r>
          </a:p>
        </p:txBody>
      </p: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878F8F53-8F4E-F7DB-CEC5-5882819BB1E7}"/>
              </a:ext>
            </a:extLst>
          </p:cNvPr>
          <p:cNvCxnSpPr/>
          <p:nvPr/>
        </p:nvCxnSpPr>
        <p:spPr>
          <a:xfrm rot="5400000">
            <a:off x="10520687" y="1828309"/>
            <a:ext cx="309412" cy="249382"/>
          </a:xfrm>
          <a:prstGeom prst="curvedConnector3">
            <a:avLst>
              <a:gd name="adj1" fmla="val 98991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25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0960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79F580-EBB4-957A-F7D4-9C3C8F48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2" y="327628"/>
            <a:ext cx="5374589" cy="1544015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800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sz="1800" dirty="0">
                <a:latin typeface="+mn-lt"/>
              </a:rPr>
              <a:t> PEOPLE PLAN TO DO WHAT IS GENEROUS, AND THEY STAND FIRM IN THEIR </a:t>
            </a:r>
            <a:r>
              <a:rPr lang="en-US" sz="1800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sz="1800" dirty="0">
                <a:latin typeface="+mn-lt"/>
              </a:rPr>
              <a:t>.</a:t>
            </a:r>
            <a:br>
              <a:rPr lang="en-US" sz="1800" dirty="0">
                <a:latin typeface="+mn-lt"/>
              </a:rPr>
            </a:br>
            <a:br>
              <a:rPr lang="en-US" sz="1800" dirty="0"/>
            </a:br>
            <a:r>
              <a:rPr lang="en-US" sz="1400" dirty="0">
                <a:latin typeface="+mn-lt"/>
              </a:rPr>
              <a:t>ISAIAH 32:8 NLT</a:t>
            </a:r>
            <a:endParaRPr lang="en-US" sz="1800" dirty="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37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BB00B418-B286-5AF9-A5AA-955DDD153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6315" y="1980573"/>
            <a:ext cx="2233258" cy="220297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B7E0D-9552-8A9B-6A64-135295531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11" y="2882053"/>
            <a:ext cx="6048730" cy="3009899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400" b="1" dirty="0"/>
              <a:t>FOUR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USE THE ENVELOPES ON OR UNDER YOUR SEAT</a:t>
            </a:r>
            <a:r>
              <a:rPr lang="en-US" sz="1700" dirty="0"/>
              <a:t> 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TEXT ‘GIVE’ TO 888-888-8888</a:t>
            </a:r>
            <a:endParaRPr lang="en-US" sz="1700" i="1" dirty="0"/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GIVE ONLINE AT </a:t>
            </a:r>
            <a:r>
              <a:rPr lang="en-US" sz="1600" b="1" dirty="0"/>
              <a:t>https://app.ministrybrands.com/app/giving/christianchurch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SCAN QR CODE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2254047-08D1-C447-6E88-1EB27AA4EF06}"/>
              </a:ext>
            </a:extLst>
          </p:cNvPr>
          <p:cNvCxnSpPr>
            <a:cxnSpLocks/>
          </p:cNvCxnSpPr>
          <p:nvPr/>
        </p:nvCxnSpPr>
        <p:spPr>
          <a:xfrm>
            <a:off x="6503487" y="327628"/>
            <a:ext cx="0" cy="61758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36E93F04-8905-D7AC-1935-958BFB616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8404" y="2766580"/>
            <a:ext cx="1835055" cy="70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48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4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57CD7-8FEA-9CF6-C46E-90A34714C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dirty="0">
                <a:latin typeface="+mn-lt"/>
              </a:rPr>
              <a:t> PEOPLE PLAN TO DO WHAT IS GENEROUS, AND THEY STAND FIRM IN THEIR </a:t>
            </a:r>
            <a:r>
              <a:rPr lang="en-US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dirty="0">
                <a:latin typeface="+mn-lt"/>
              </a:rPr>
              <a:t>.</a:t>
            </a:r>
            <a:br>
              <a:rPr lang="en-US" dirty="0">
                <a:latin typeface="+mn-lt"/>
              </a:rPr>
            </a:br>
            <a:br>
              <a:rPr lang="en-US" dirty="0"/>
            </a:br>
            <a:r>
              <a:rPr lang="en-US" sz="2000" dirty="0">
                <a:latin typeface="+mn-lt"/>
              </a:rPr>
              <a:t>ISAIAH 32:8 NLT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7B716-5624-F385-4F22-F7F57B47C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751" y="3790849"/>
            <a:ext cx="9451584" cy="180679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800" b="1" dirty="0"/>
              <a:t>THREE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USE THE ENVELOPES ON OR UNDER YOUR SEAT</a:t>
            </a:r>
            <a:endParaRPr lang="en-US" dirty="0"/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TEXT ‘GIVE’ TO 888-888-8888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b="1" dirty="0"/>
              <a:t>GIVE ONLINE AT </a:t>
            </a:r>
            <a:r>
              <a:rPr lang="en-US" sz="2000" b="1" dirty="0"/>
              <a:t>https://app.ministrybrands.com/app/giving/christianchurch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9EBFD6-84FA-CB05-9C9A-16444D02767E}"/>
              </a:ext>
            </a:extLst>
          </p:cNvPr>
          <p:cNvCxnSpPr/>
          <p:nvPr/>
        </p:nvCxnSpPr>
        <p:spPr>
          <a:xfrm>
            <a:off x="4891872" y="3300642"/>
            <a:ext cx="11833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675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8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0960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79F580-EBB4-957A-F7D4-9C3C8F48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2" y="327628"/>
            <a:ext cx="5374589" cy="1544015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800" dirty="0">
                <a:solidFill>
                  <a:srgbClr val="FF9933"/>
                </a:solidFill>
                <a:latin typeface="+mn-lt"/>
              </a:rPr>
              <a:t>GENEROUS</a:t>
            </a:r>
            <a:r>
              <a:rPr lang="en-US" sz="1800" dirty="0">
                <a:latin typeface="+mn-lt"/>
              </a:rPr>
              <a:t> PEOPLE PLAN TO DO WHAT IS GENEROUS, AND THEY STAND FIRM IN THEIR </a:t>
            </a:r>
            <a:r>
              <a:rPr lang="en-US" sz="1800" dirty="0">
                <a:solidFill>
                  <a:srgbClr val="FF9933"/>
                </a:solidFill>
                <a:latin typeface="+mn-lt"/>
              </a:rPr>
              <a:t>GENEROSITY</a:t>
            </a:r>
            <a:r>
              <a:rPr lang="en-US" sz="1800" dirty="0">
                <a:latin typeface="+mn-lt"/>
              </a:rPr>
              <a:t>.</a:t>
            </a:r>
            <a:br>
              <a:rPr lang="en-US" sz="1800" dirty="0">
                <a:latin typeface="+mn-lt"/>
              </a:rPr>
            </a:br>
            <a:br>
              <a:rPr lang="en-US" sz="1800" dirty="0"/>
            </a:br>
            <a:r>
              <a:rPr lang="en-US" sz="1400" dirty="0">
                <a:latin typeface="+mn-lt"/>
              </a:rPr>
              <a:t>ISAIAH 32:8 NLT</a:t>
            </a:r>
            <a:endParaRPr lang="en-US" sz="1800" dirty="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37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B7E0D-9552-8A9B-6A64-135295531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11" y="2879082"/>
            <a:ext cx="6187932" cy="2621988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sz="2400" b="1" dirty="0"/>
              <a:t>FOUR WAYS TO GIVE: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USE THE ENVELOPES ON OR UNDER YOUR SEAT</a:t>
            </a:r>
            <a:r>
              <a:rPr lang="en-US" sz="1700" dirty="0"/>
              <a:t> 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TEXT ‘GIVE’ TO 888-888-8888</a:t>
            </a:r>
            <a:endParaRPr lang="en-US" sz="1700" i="1" dirty="0"/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GIVE ONLINE AT </a:t>
            </a:r>
            <a:r>
              <a:rPr lang="en-US" sz="1600" b="1" dirty="0"/>
              <a:t>https://app.ministrybrands.com/app/giving/christianchurch</a:t>
            </a:r>
          </a:p>
          <a:p>
            <a:pPr marL="457200" indent="-457200">
              <a:lnSpc>
                <a:spcPct val="115000"/>
              </a:lnSpc>
              <a:buClr>
                <a:srgbClr val="FF9933"/>
              </a:buClr>
              <a:buFont typeface="+mj-lt"/>
              <a:buAutoNum type="arabicPeriod"/>
            </a:pPr>
            <a:r>
              <a:rPr lang="en-US" sz="1700" b="1" dirty="0"/>
              <a:t>SCAN QR CODE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5A9008-AFB1-1DF9-DA1E-99D58FD22DC0}"/>
              </a:ext>
            </a:extLst>
          </p:cNvPr>
          <p:cNvSpPr/>
          <p:nvPr/>
        </p:nvSpPr>
        <p:spPr>
          <a:xfrm>
            <a:off x="7145686" y="2008740"/>
            <a:ext cx="2488928" cy="2547606"/>
          </a:xfrm>
          <a:prstGeom prst="rect">
            <a:avLst/>
          </a:prstGeom>
          <a:noFill/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B00B418-B286-5AF9-A5AA-955DDD153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3521" y="2181057"/>
            <a:ext cx="2233258" cy="22029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35F40A-A412-BA6F-41F2-F6DC96CD5E30}"/>
              </a:ext>
            </a:extLst>
          </p:cNvPr>
          <p:cNvSpPr txBox="1"/>
          <p:nvPr/>
        </p:nvSpPr>
        <p:spPr>
          <a:xfrm>
            <a:off x="7478196" y="2968132"/>
            <a:ext cx="182391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YOUR UNIQUE QR CODE</a:t>
            </a:r>
          </a:p>
        </p:txBody>
      </p:sp>
    </p:spTree>
    <p:extLst>
      <p:ext uri="{BB962C8B-B14F-4D97-AF65-F5344CB8AC3E}">
        <p14:creationId xmlns:p14="http://schemas.microsoft.com/office/powerpoint/2010/main" val="278448595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AnalogousFromDarkSeedLeftStep">
      <a:dk1>
        <a:srgbClr val="000000"/>
      </a:dk1>
      <a:lt1>
        <a:srgbClr val="FFFFFF"/>
      </a:lt1>
      <a:dk2>
        <a:srgbClr val="1C2031"/>
      </a:dk2>
      <a:lt2>
        <a:srgbClr val="F0F3F1"/>
      </a:lt2>
      <a:accent1>
        <a:srgbClr val="D040B9"/>
      </a:accent1>
      <a:accent2>
        <a:srgbClr val="9A2EBE"/>
      </a:accent2>
      <a:accent3>
        <a:srgbClr val="6F40D0"/>
      </a:accent3>
      <a:accent4>
        <a:srgbClr val="3440C0"/>
      </a:accent4>
      <a:accent5>
        <a:srgbClr val="4088D0"/>
      </a:accent5>
      <a:accent6>
        <a:srgbClr val="2EB3BE"/>
      </a:accent6>
      <a:hlink>
        <a:srgbClr val="3F6ABF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6105</TotalTime>
  <Words>385</Words>
  <Application>Microsoft Office PowerPoint</Application>
  <PresentationFormat>Custom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Avenir Next LT Pro Light</vt:lpstr>
      <vt:lpstr>Rockwell Nova Light</vt:lpstr>
      <vt:lpstr>Wingdings</vt:lpstr>
      <vt:lpstr>LeafVTI</vt:lpstr>
      <vt:lpstr>GENEROUS PEOPLE PLAN TO DO WHAT IS GENEROUS, AND THEY STAND FIRM IN THEIR GENEROSITY.  ISAIAH 32:8 NLT</vt:lpstr>
      <vt:lpstr>GENEROUS PEOPLE PLAN TO DO WHAT IS GENEROUS, AND THEY STAND FIRM IN THEIR GENEROSITY.  ISAIAH 32:8 NLT</vt:lpstr>
      <vt:lpstr>GENEROUS PEOPLE PLAN TO DO WHAT IS GENEROUS, AND THEY STAND FIRM IN THEIR GENEROSITY.  ISAIAH 32:8 NLT</vt:lpstr>
      <vt:lpstr>GENEROUS PEOPLE PLAN TO DO WHAT IS GENEROUS, AND THEY STAND FIRM IN THEIR GENEROSITY.  ISAIAH 32:8 NLT</vt:lpstr>
      <vt:lpstr>GENEROUS PEOPLE PLAN TO DO WHAT IS GENEROUS, AND THEY STAND FIRM IN THEIR GENEROSITY.  ISAIAH 32:8 NLT</vt:lpstr>
      <vt:lpstr>GENEROUS PEOPLE PLAN TO DO WHAT IS GENEROUS, AND THEY STAND FIRM IN THEIR GENEROSITY.  ISAIAH 32:8 NLT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</dc:title>
  <dc:creator>Claudia Nasholts</dc:creator>
  <cp:lastModifiedBy>Claudia Nasholts</cp:lastModifiedBy>
  <cp:revision>2</cp:revision>
  <dcterms:created xsi:type="dcterms:W3CDTF">2023-05-18T18:16:49Z</dcterms:created>
  <dcterms:modified xsi:type="dcterms:W3CDTF">2023-05-23T17:26:08Z</dcterms:modified>
</cp:coreProperties>
</file>